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3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3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5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1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1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2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0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3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77BC3-6E68-414E-8753-5FF9A2EA3603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45FBA-5F7E-4F86-9A1D-AD1FB17A5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74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4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00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0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84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04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61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9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90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9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0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62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79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0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6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3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4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857250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01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Stover</dc:creator>
  <cp:lastModifiedBy>Michelle Stover</cp:lastModifiedBy>
  <cp:revision>3</cp:revision>
  <dcterms:created xsi:type="dcterms:W3CDTF">2020-03-11T16:09:02Z</dcterms:created>
  <dcterms:modified xsi:type="dcterms:W3CDTF">2020-03-11T16:44:18Z</dcterms:modified>
</cp:coreProperties>
</file>