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66" d="100"/>
          <a:sy n="66" d="100"/>
        </p:scale>
        <p:origin x="31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E4E88-B22C-495D-ABAE-CE15DC32DFE4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4F59-E525-4B28-A6D6-13FFE0EC2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56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E4E88-B22C-495D-ABAE-CE15DC32DFE4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4F59-E525-4B28-A6D6-13FFE0EC2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42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E4E88-B22C-495D-ABAE-CE15DC32DFE4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4F59-E525-4B28-A6D6-13FFE0EC2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45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E4E88-B22C-495D-ABAE-CE15DC32DFE4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4F59-E525-4B28-A6D6-13FFE0EC2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65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E4E88-B22C-495D-ABAE-CE15DC32DFE4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4F59-E525-4B28-A6D6-13FFE0EC2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04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E4E88-B22C-495D-ABAE-CE15DC32DFE4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4F59-E525-4B28-A6D6-13FFE0EC2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71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E4E88-B22C-495D-ABAE-CE15DC32DFE4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4F59-E525-4B28-A6D6-13FFE0EC2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71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E4E88-B22C-495D-ABAE-CE15DC32DFE4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4F59-E525-4B28-A6D6-13FFE0EC2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7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E4E88-B22C-495D-ABAE-CE15DC32DFE4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4F59-E525-4B28-A6D6-13FFE0EC2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9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E4E88-B22C-495D-ABAE-CE15DC32DFE4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4F59-E525-4B28-A6D6-13FFE0EC2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70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E4E88-B22C-495D-ABAE-CE15DC32DFE4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4F59-E525-4B28-A6D6-13FFE0EC2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24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E4E88-B22C-495D-ABAE-CE15DC32DFE4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74F59-E525-4B28-A6D6-13FFE0EC2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62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0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38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76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37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4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81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01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67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94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84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98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88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19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946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28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48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33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10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70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00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56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77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Widescreen</PresentationFormat>
  <Paragraphs>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Stover</dc:creator>
  <cp:lastModifiedBy>Michelle Stover</cp:lastModifiedBy>
  <cp:revision>3</cp:revision>
  <dcterms:created xsi:type="dcterms:W3CDTF">2020-03-11T17:19:02Z</dcterms:created>
  <dcterms:modified xsi:type="dcterms:W3CDTF">2020-03-11T17:36:33Z</dcterms:modified>
</cp:coreProperties>
</file>