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8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6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2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4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2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EA87-D8C2-4106-9049-7DA6D01BA6F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737E-EB7F-46EA-A7FE-34E4AE57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14600" y="1143000"/>
            <a:ext cx="3810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91300" y="1143000"/>
            <a:ext cx="7620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0" y="2286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                                          </a:t>
            </a:r>
            <a:r>
              <a:rPr lang="en-US" sz="2000" b="1" u="sng" smtClean="0"/>
              <a:t>Test Analysis</a:t>
            </a:r>
            <a:endParaRPr lang="en-US" sz="2000" b="1" u="sng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6200" y="1752600"/>
            <a:ext cx="906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106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   Incorrect Answer</a:t>
            </a:r>
          </a:p>
          <a:p>
            <a:r>
              <a:rPr lang="en-US" sz="1400" b="1" dirty="0" smtClean="0"/>
              <a:t> What was your mistake?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1066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</a:t>
            </a:r>
            <a:r>
              <a:rPr lang="en-US" sz="1400" b="1" dirty="0" smtClean="0"/>
              <a:t>Correct Answer</a:t>
            </a:r>
          </a:p>
          <a:p>
            <a:r>
              <a:rPr lang="en-US" sz="1400" b="1" dirty="0" smtClean="0"/>
              <a:t>                             Show all work!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10668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Explain/Analyze what can help you not make the </a:t>
            </a:r>
            <a:r>
              <a:rPr lang="en-US" sz="1400" b="1" smtClean="0"/>
              <a:t>same mistake/s.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731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2014-08-20T16:56:00Z</dcterms:created>
  <dcterms:modified xsi:type="dcterms:W3CDTF">2015-09-04T16:11:29Z</dcterms:modified>
</cp:coreProperties>
</file>